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4" autoAdjust="0"/>
  </p:normalViewPr>
  <p:slideViewPr>
    <p:cSldViewPr>
      <p:cViewPr varScale="1">
        <p:scale>
          <a:sx n="104" d="100"/>
          <a:sy n="104" d="100"/>
        </p:scale>
        <p:origin x="6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F7DD8E-755A-4513-9E2C-740D4226E80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7187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6424F5-0FDC-460F-959A-8F871019949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5544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35B39A-025A-4438-896C-09CD6B6EABB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9157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3C77CB-84F3-4972-9069-D1450B65BB9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8745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A66BF4-1976-49C4-B6E4-68B38A4C557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0916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91134D-FA13-4D03-8DA3-4719A7ED555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9693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748CA3-50AF-4E1C-9A63-67D68D5CCD9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6950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982478-ABFF-4357-9195-68DDC04AAB4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6332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DC310B-0DF5-4B4C-B757-25B3A906140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3331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4143EA-E3CA-4358-9509-A867421CD14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0546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C12DD9-21AA-4DD2-A0A7-74A2BD71526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7283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597650"/>
            <a:ext cx="2133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A72F5D84-9A63-4106-A0DB-05B670796EE0}" type="slidenum">
              <a:rPr lang="nb-NO" altLang="nb-NO"/>
              <a:pPr/>
              <a:t>‹#›</a:t>
            </a:fld>
            <a:endParaRPr lang="nb-NO" altLang="nb-NO"/>
          </a:p>
        </p:txBody>
      </p:sp>
      <p:pic>
        <p:nvPicPr>
          <p:cNvPr id="1036" name="Picture 12" descr="grafik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 1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 10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12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 10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 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 1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 11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 1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 1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ig 12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0"/>
            <a:ext cx="4938712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fig 12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 12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g 1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fig 1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fig 13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tab 1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36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fig 13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ig 13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tab 13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fig 13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fig 13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fig 13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fig 13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2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g 1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tab 1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fig 1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tab 1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1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fig 1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fig 14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fig 14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2227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fig 14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2761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fig 14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fig 1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8101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tab 1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g 1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fig 15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fig 15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tab 15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fig 15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0"/>
            <a:ext cx="480218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fig 15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fig 15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g 1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7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g 1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g 1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g 1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ig 1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15937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ig 1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01000" cy="64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477000" cy="637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ig 2-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6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ig 2-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g 2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58100" cy="639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ig 2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0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ig 2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4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g 2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ig 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ig 3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0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ig 3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391400" cy="63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tab 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ig 3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0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ab 3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ig 3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tab 3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fig 3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63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fig 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609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fig 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ig 4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5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ab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0"/>
            <a:ext cx="9144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ig 4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3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tab 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fig 4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10400" cy="64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fig 4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fig 4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fig 4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fig 4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fig 4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04507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ig 4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48650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ig 4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15300" cy="634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fig 4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562850" cy="639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ig 4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fig 4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fig 4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ig 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fig 5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fig 5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fig 5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fig 5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fig 5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1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ab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ig 5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fig 5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tab 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46760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tab 6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6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fig 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0"/>
            <a:ext cx="497046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ig 6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97046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fig 6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216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fig 6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02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fig 6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fig 6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tab 6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1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fig 7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6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fig 7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639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fig 7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fig 7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63000" cy="638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fig 7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63000" cy="6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fig 7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fig 7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0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fig 7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fig 7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-2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fig 7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fig 7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ig 8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63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fig 8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fig 8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0"/>
            <a:ext cx="48101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fig 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fig 9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fig 9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23398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fig 9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6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fig 9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51510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tab 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 9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95471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 9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0"/>
            <a:ext cx="585628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 1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 10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 10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 10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87057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 10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tab 1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 10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1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krookonomi">
  <a:themeElements>
    <a:clrScheme name="Mikrookonomi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ikrookonom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ikrookonom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krookonom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krookonom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krookonom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krookonom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krookonom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krookonom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krookonom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krookonom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krookonom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krookonom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krookonom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Settings\karolina\Mine Dokumenter\Mikrookonomi.pot</Template>
  <TotalTime>917</TotalTime>
  <Words>0</Words>
  <Application>Microsoft Office PowerPoint</Application>
  <PresentationFormat>Skjermfremvisning (4:3)</PresentationFormat>
  <Paragraphs>0</Paragraphs>
  <Slides>135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135</vt:i4>
      </vt:variant>
    </vt:vector>
  </HeadingPairs>
  <TitlesOfParts>
    <vt:vector size="138" baseType="lpstr">
      <vt:lpstr>Arial</vt:lpstr>
      <vt:lpstr>Helvetica</vt:lpstr>
      <vt:lpstr>Mikrookonomi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Fagbokforlaget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Karolina Kaczynska</dc:creator>
  <cp:lastModifiedBy>Malgorzata Golinska</cp:lastModifiedBy>
  <cp:revision>144</cp:revision>
  <dcterms:created xsi:type="dcterms:W3CDTF">2003-01-08T11:23:28Z</dcterms:created>
  <dcterms:modified xsi:type="dcterms:W3CDTF">2016-04-05T08:08:08Z</dcterms:modified>
</cp:coreProperties>
</file>